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120" cy="575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4930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2026-02-24T10:42:09Z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